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104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BC9D31-E1D1-401D-846F-E886C69300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5333CDD-19ED-451E-8663-6317D9FB62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34245B4-42EE-47C3-8050-BE5C5D9FB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F21AC-FBA8-4F6D-B5EF-5824984A8C04}" type="datetimeFigureOut">
              <a:rPr lang="zh-TW" altLang="en-US" smtClean="0"/>
              <a:t>2020/3/28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340978E-1C67-4197-9F08-1DD03528C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5E1A794-78F6-4355-8F69-66EA54919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E389-8024-446C-BEE1-96E6BC3A2B1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8631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E705F5-E0A0-48FB-9405-E26C51A4A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961E784-BECC-4B8A-85CA-D4B15B16E1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9C0AB7D-63F5-49B2-8F0A-73C672BB5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F21AC-FBA8-4F6D-B5EF-5824984A8C04}" type="datetimeFigureOut">
              <a:rPr lang="zh-TW" altLang="en-US" smtClean="0"/>
              <a:t>2020/3/28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07FC78F-C6C8-468B-BDC5-FEDD30F36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EBB30ED-B3BA-42F6-BDD6-70A3C5996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E389-8024-446C-BEE1-96E6BC3A2B1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3179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6247EDF-E3EA-4563-BCDC-C972D57D37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BD1B72E-4113-4A77-9491-EBD70C9C5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8F39EBF-4F76-42ED-9532-196CF9DF8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F21AC-FBA8-4F6D-B5EF-5824984A8C04}" type="datetimeFigureOut">
              <a:rPr lang="zh-TW" altLang="en-US" smtClean="0"/>
              <a:t>2020/3/28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91C3573-A40B-4718-ACCB-08A535E96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0E4B209-79E7-4D47-B19D-703D8F145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E389-8024-446C-BEE1-96E6BC3A2B1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3911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629BEB-5561-440C-9D51-0A034AF7E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BF6377C-579D-4151-B9D7-9D7875C076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014ED43-7665-44B6-88BB-5CBCC8805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F21AC-FBA8-4F6D-B5EF-5824984A8C04}" type="datetimeFigureOut">
              <a:rPr lang="zh-TW" altLang="en-US" smtClean="0"/>
              <a:t>2020/3/28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C142768-1FB5-4582-908A-4723E8D58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6CF352A-FBA1-4DEE-93DB-1142B9E12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E389-8024-446C-BEE1-96E6BC3A2B1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450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E01B43-DB57-4843-AF78-97A6E40FD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6FED002-E400-4ADF-9409-16D1B28E87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893946C-D5F9-4FA8-92C5-7B5A2D9BA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F21AC-FBA8-4F6D-B5EF-5824984A8C04}" type="datetimeFigureOut">
              <a:rPr lang="zh-TW" altLang="en-US" smtClean="0"/>
              <a:t>2020/3/28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24B5E8A-32A8-4EFD-9D82-91173DE94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42E66BF-AAE4-46C5-BE24-41E6C5AC7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E389-8024-446C-BEE1-96E6BC3A2B1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398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BFFCF6-EA5A-4E70-9315-61D5E8754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E6C52B0-75BD-46BE-9770-208F92070A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2DFE23A-FEAE-4757-8036-CA4B82BF22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A92B2B8-9F00-4BC0-A10D-DAB2A9C15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F21AC-FBA8-4F6D-B5EF-5824984A8C04}" type="datetimeFigureOut">
              <a:rPr lang="zh-TW" altLang="en-US" smtClean="0"/>
              <a:t>2020/3/28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4FD4A9D-A66E-4B9D-B493-DF7A0E2C6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D42DF28-CEE1-4BE3-B34E-C0BCFFE96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E389-8024-446C-BEE1-96E6BC3A2B1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1759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B07F5A-D1ED-40CE-98EB-2CF1340BF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A7C7FAF-5460-46B0-A611-589DDF69DB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388572C-F53A-41E7-8F18-98221700B9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6219AC8-345E-4167-84ED-882036328E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010F227-5A7F-4FF7-8EED-45A0CE17FC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197D08B-E560-4241-A683-E9C0F2DDE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F21AC-FBA8-4F6D-B5EF-5824984A8C04}" type="datetimeFigureOut">
              <a:rPr lang="zh-TW" altLang="en-US" smtClean="0"/>
              <a:t>2020/3/28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950815A-C781-4C5E-AB7D-D85463818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8F29419-DF7D-4668-8095-C67EFE349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E389-8024-446C-BEE1-96E6BC3A2B1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3798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D6D6A9-9582-4FC4-AA67-CCB138AAA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6CB7F1B-7742-45AD-BA24-F1BA124BA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F21AC-FBA8-4F6D-B5EF-5824984A8C04}" type="datetimeFigureOut">
              <a:rPr lang="zh-TW" altLang="en-US" smtClean="0"/>
              <a:t>2020/3/28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14FA4EB-2784-49F4-A9D2-AC9725DFC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25538B8-DB1F-40A6-A35F-EBACD210D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E389-8024-446C-BEE1-96E6BC3A2B1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1751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312B14F-A61C-44CA-948F-E4C8F21FC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F21AC-FBA8-4F6D-B5EF-5824984A8C04}" type="datetimeFigureOut">
              <a:rPr lang="zh-TW" altLang="en-US" smtClean="0"/>
              <a:t>2020/3/28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DAB9515-BD97-4959-9F47-D99F5A919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6C28D22-96FB-4739-9F34-D1A659173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E389-8024-446C-BEE1-96E6BC3A2B1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7251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317280-A0B4-4070-A36C-A86B59302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EC9CEFE-5840-4313-B7D0-FE81D19A9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E6FDB30-3380-4B97-9E8C-19368809A2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472F03C-43F9-4DA8-9AF6-891391737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F21AC-FBA8-4F6D-B5EF-5824984A8C04}" type="datetimeFigureOut">
              <a:rPr lang="zh-TW" altLang="en-US" smtClean="0"/>
              <a:t>2020/3/28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C175C89-FD20-404C-BE98-5DAEAEC7D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398246D-25EA-4538-A3BA-EE577478A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E389-8024-446C-BEE1-96E6BC3A2B1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902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A6AF02-4279-4C01-A016-8918B8F3B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0CA4ACB-053C-41C9-82B8-57E9CD5F13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C28A76E-6277-445F-A347-0DC3075156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08E0FF2-4B0D-4365-AE49-461E31F56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F21AC-FBA8-4F6D-B5EF-5824984A8C04}" type="datetimeFigureOut">
              <a:rPr lang="zh-TW" altLang="en-US" smtClean="0"/>
              <a:t>2020/3/28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AC4C4EB-5173-492B-A419-C851D0643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07582C4-68A4-4CB4-A71E-EB89D9A54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E389-8024-446C-BEE1-96E6BC3A2B1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7461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4885C39-C48B-449B-BB75-826922F7D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DE673A6-D1BC-4A24-A6DB-1E71DE3901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0CE1312-ED50-4A94-BD63-5B52E3142A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EF21AC-FBA8-4F6D-B5EF-5824984A8C04}" type="datetimeFigureOut">
              <a:rPr lang="zh-TW" altLang="en-US" smtClean="0"/>
              <a:t>2020/3/28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29BDDAE-CE49-45F4-BB1B-8386F561DF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9FD106E-67D3-4F9E-8834-DB69D9E70F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84E389-8024-446C-BEE1-96E6BC3A2B1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7580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5.png"/><Relationship Id="rId5" Type="http://schemas.openxmlformats.org/officeDocument/2006/relationships/image" Target="../media/image10.png"/><Relationship Id="rId10" Type="http://schemas.openxmlformats.org/officeDocument/2006/relationships/image" Target="../media/image6.png"/><Relationship Id="rId4" Type="http://schemas.openxmlformats.org/officeDocument/2006/relationships/image" Target="../media/image9.png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64EF5DC1-BF93-451F-9DF7-5E6FCAC99B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2700000" cy="1800000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7D142A69-87A6-44FC-A1E0-C1F61B3BB9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375" y="0"/>
            <a:ext cx="3200000" cy="18000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24F6C6AA-8332-498F-B0CE-04CC2B44D6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50" y="3743325"/>
            <a:ext cx="3200000" cy="1800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09A25109-B6A1-4FB9-9ED7-BCB9ADD5D1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8337" y="3895725"/>
            <a:ext cx="3200000" cy="1800000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F6B6271B-B8E4-438A-969E-5BE62C0D8B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2075" y="3895725"/>
            <a:ext cx="3200000" cy="1800000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7BBD41F8-503E-46FD-A985-D45209E1D7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8500" y="0"/>
            <a:ext cx="32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982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群組 31">
            <a:extLst>
              <a:ext uri="{FF2B5EF4-FFF2-40B4-BE49-F238E27FC236}">
                <a16:creationId xmlns:a16="http://schemas.microsoft.com/office/drawing/2014/main" id="{F84EE0F6-8498-4C78-9C65-9E4CD91CC86A}"/>
              </a:ext>
            </a:extLst>
          </p:cNvPr>
          <p:cNvGrpSpPr/>
          <p:nvPr/>
        </p:nvGrpSpPr>
        <p:grpSpPr>
          <a:xfrm>
            <a:off x="1" y="0"/>
            <a:ext cx="9816798" cy="3672000"/>
            <a:chOff x="1" y="0"/>
            <a:chExt cx="9816798" cy="3672000"/>
          </a:xfrm>
        </p:grpSpPr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3658C00F-DB44-41F2-A876-1A6FFB2F7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001" y="0"/>
              <a:ext cx="2700000" cy="1800000"/>
            </a:xfrm>
            <a:prstGeom prst="rect">
              <a:avLst/>
            </a:prstGeom>
          </p:spPr>
        </p:pic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4B9141F0-42BC-4B13-A3BB-D12581C40B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8400" y="0"/>
              <a:ext cx="3200000" cy="1800000"/>
            </a:xfrm>
            <a:prstGeom prst="rect">
              <a:avLst/>
            </a:prstGeom>
          </p:spPr>
        </p:pic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4055C1C6-9837-423B-BCDB-8F0F234DD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872000"/>
              <a:ext cx="3200000" cy="1800000"/>
            </a:xfrm>
            <a:prstGeom prst="rect">
              <a:avLst/>
            </a:prstGeom>
          </p:spPr>
        </p:pic>
        <p:pic>
          <p:nvPicPr>
            <p:cNvPr id="18" name="圖片 17">
              <a:extLst>
                <a:ext uri="{FF2B5EF4-FFF2-40B4-BE49-F238E27FC236}">
                  <a16:creationId xmlns:a16="http://schemas.microsoft.com/office/drawing/2014/main" id="{CA1459C2-6AA7-4396-B6EB-FC6CEC7173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8400" y="1872000"/>
              <a:ext cx="3200000" cy="1800000"/>
            </a:xfrm>
            <a:prstGeom prst="rect">
              <a:avLst/>
            </a:prstGeom>
          </p:spPr>
        </p:pic>
        <p:pic>
          <p:nvPicPr>
            <p:cNvPr id="22" name="圖片 21">
              <a:extLst>
                <a:ext uri="{FF2B5EF4-FFF2-40B4-BE49-F238E27FC236}">
                  <a16:creationId xmlns:a16="http://schemas.microsoft.com/office/drawing/2014/main" id="{00537F3B-EFCF-48FD-92EC-4F9803B1E9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6799" y="1872000"/>
              <a:ext cx="3200000" cy="1800000"/>
            </a:xfrm>
            <a:prstGeom prst="rect">
              <a:avLst/>
            </a:prstGeom>
          </p:spPr>
        </p:pic>
        <p:pic>
          <p:nvPicPr>
            <p:cNvPr id="25" name="圖片 24">
              <a:extLst>
                <a:ext uri="{FF2B5EF4-FFF2-40B4-BE49-F238E27FC236}">
                  <a16:creationId xmlns:a16="http://schemas.microsoft.com/office/drawing/2014/main" id="{9203E2E8-CC6A-46E0-9364-E832831A3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6799" y="0"/>
              <a:ext cx="3200000" cy="1800000"/>
            </a:xfrm>
            <a:prstGeom prst="rect">
              <a:avLst/>
            </a:prstGeom>
          </p:spPr>
        </p:pic>
        <p:pic>
          <p:nvPicPr>
            <p:cNvPr id="26" name="圖片 25">
              <a:extLst>
                <a:ext uri="{FF2B5EF4-FFF2-40B4-BE49-F238E27FC236}">
                  <a16:creationId xmlns:a16="http://schemas.microsoft.com/office/drawing/2014/main" id="{5BEFE6FD-4593-4A3A-90BE-22121AEB7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001" y="0"/>
              <a:ext cx="2700000" cy="1800000"/>
            </a:xfrm>
            <a:prstGeom prst="rect">
              <a:avLst/>
            </a:prstGeom>
          </p:spPr>
        </p:pic>
        <p:pic>
          <p:nvPicPr>
            <p:cNvPr id="27" name="圖片 26">
              <a:extLst>
                <a:ext uri="{FF2B5EF4-FFF2-40B4-BE49-F238E27FC236}">
                  <a16:creationId xmlns:a16="http://schemas.microsoft.com/office/drawing/2014/main" id="{65562FEA-F281-48E8-B5AB-F2C9DB9E3F0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8400" y="0"/>
              <a:ext cx="3200000" cy="1800000"/>
            </a:xfrm>
            <a:prstGeom prst="rect">
              <a:avLst/>
            </a:prstGeom>
          </p:spPr>
        </p:pic>
        <p:pic>
          <p:nvPicPr>
            <p:cNvPr id="28" name="圖片 27">
              <a:extLst>
                <a:ext uri="{FF2B5EF4-FFF2-40B4-BE49-F238E27FC236}">
                  <a16:creationId xmlns:a16="http://schemas.microsoft.com/office/drawing/2014/main" id="{00E648B9-29E8-497C-A1F7-18C0BDB90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6799" y="0"/>
              <a:ext cx="3200000" cy="1800000"/>
            </a:xfrm>
            <a:prstGeom prst="rect">
              <a:avLst/>
            </a:prstGeom>
          </p:spPr>
        </p:pic>
        <p:pic>
          <p:nvPicPr>
            <p:cNvPr id="29" name="圖片 28">
              <a:extLst>
                <a:ext uri="{FF2B5EF4-FFF2-40B4-BE49-F238E27FC236}">
                  <a16:creationId xmlns:a16="http://schemas.microsoft.com/office/drawing/2014/main" id="{697D3AF5-4814-4CEB-B3B9-49BC5CCB4E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6799" y="1872000"/>
              <a:ext cx="3200000" cy="1800000"/>
            </a:xfrm>
            <a:prstGeom prst="rect">
              <a:avLst/>
            </a:prstGeom>
          </p:spPr>
        </p:pic>
        <p:pic>
          <p:nvPicPr>
            <p:cNvPr id="30" name="圖片 29">
              <a:extLst>
                <a:ext uri="{FF2B5EF4-FFF2-40B4-BE49-F238E27FC236}">
                  <a16:creationId xmlns:a16="http://schemas.microsoft.com/office/drawing/2014/main" id="{D3E0733A-9114-4D82-9D40-B855FB6BE4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8400" y="1872000"/>
              <a:ext cx="3200000" cy="1800000"/>
            </a:xfrm>
            <a:prstGeom prst="rect">
              <a:avLst/>
            </a:prstGeom>
          </p:spPr>
        </p:pic>
        <p:pic>
          <p:nvPicPr>
            <p:cNvPr id="31" name="圖片 30">
              <a:extLst>
                <a:ext uri="{FF2B5EF4-FFF2-40B4-BE49-F238E27FC236}">
                  <a16:creationId xmlns:a16="http://schemas.microsoft.com/office/drawing/2014/main" id="{9ED2EF58-35C5-440E-A71E-94880EB792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872000"/>
              <a:ext cx="3200000" cy="180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0752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0F907664-448E-4E25-A6EE-180F85FBC0D0}"/>
              </a:ext>
            </a:extLst>
          </p:cNvPr>
          <p:cNvGrpSpPr/>
          <p:nvPr/>
        </p:nvGrpSpPr>
        <p:grpSpPr>
          <a:xfrm>
            <a:off x="1" y="0"/>
            <a:ext cx="9816798" cy="3672000"/>
            <a:chOff x="1" y="0"/>
            <a:chExt cx="9816798" cy="3672000"/>
          </a:xfrm>
        </p:grpSpPr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3658C00F-DB44-41F2-A876-1A6FFB2F7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001" y="0"/>
              <a:ext cx="2700000" cy="1800000"/>
            </a:xfrm>
            <a:prstGeom prst="rect">
              <a:avLst/>
            </a:prstGeom>
          </p:spPr>
        </p:pic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4B9141F0-42BC-4B13-A3BB-D12581C40B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8400" y="0"/>
              <a:ext cx="3200000" cy="1800000"/>
            </a:xfrm>
            <a:prstGeom prst="rect">
              <a:avLst/>
            </a:prstGeom>
          </p:spPr>
        </p:pic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4055C1C6-9837-423B-BCDB-8F0F234DD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1872000"/>
              <a:ext cx="3200000" cy="1800000"/>
            </a:xfrm>
            <a:prstGeom prst="rect">
              <a:avLst/>
            </a:prstGeom>
          </p:spPr>
        </p:pic>
        <p:pic>
          <p:nvPicPr>
            <p:cNvPr id="18" name="圖片 17">
              <a:extLst>
                <a:ext uri="{FF2B5EF4-FFF2-40B4-BE49-F238E27FC236}">
                  <a16:creationId xmlns:a16="http://schemas.microsoft.com/office/drawing/2014/main" id="{CA1459C2-6AA7-4396-B6EB-FC6CEC7173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8400" y="1872000"/>
              <a:ext cx="3200000" cy="1800000"/>
            </a:xfrm>
            <a:prstGeom prst="rect">
              <a:avLst/>
            </a:prstGeom>
          </p:spPr>
        </p:pic>
        <p:pic>
          <p:nvPicPr>
            <p:cNvPr id="22" name="圖片 21">
              <a:extLst>
                <a:ext uri="{FF2B5EF4-FFF2-40B4-BE49-F238E27FC236}">
                  <a16:creationId xmlns:a16="http://schemas.microsoft.com/office/drawing/2014/main" id="{00537F3B-EFCF-48FD-92EC-4F9803B1E9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6799" y="1872000"/>
              <a:ext cx="3200000" cy="1800000"/>
            </a:xfrm>
            <a:prstGeom prst="rect">
              <a:avLst/>
            </a:prstGeom>
          </p:spPr>
        </p:pic>
        <p:pic>
          <p:nvPicPr>
            <p:cNvPr id="25" name="圖片 24">
              <a:extLst>
                <a:ext uri="{FF2B5EF4-FFF2-40B4-BE49-F238E27FC236}">
                  <a16:creationId xmlns:a16="http://schemas.microsoft.com/office/drawing/2014/main" id="{9203E2E8-CC6A-46E0-9364-E832831A3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6799" y="0"/>
              <a:ext cx="3200000" cy="180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5451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0</Words>
  <Application>Microsoft Office PowerPoint</Application>
  <PresentationFormat>寬螢幕</PresentationFormat>
  <Paragraphs>0</Paragraphs>
  <Slides>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育綸 劉</dc:creator>
  <cp:lastModifiedBy>育綸 劉</cp:lastModifiedBy>
  <cp:revision>5</cp:revision>
  <dcterms:created xsi:type="dcterms:W3CDTF">2020-03-27T23:13:24Z</dcterms:created>
  <dcterms:modified xsi:type="dcterms:W3CDTF">2020-03-28T06:05:36Z</dcterms:modified>
</cp:coreProperties>
</file>

<file path=docProps/thumbnail.jpeg>
</file>